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61" y="-6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2627-625C-45CF-B073-0DB02BCF0CAC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E402-D220-48F8-969A-930DCD0BA77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553" y="-140672"/>
            <a:ext cx="2535238" cy="3240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198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40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2627-625C-45CF-B073-0DB02BCF0CAC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E402-D220-48F8-969A-930DCD0BA7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192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2627-625C-45CF-B073-0DB02BCF0CAC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E402-D220-48F8-969A-930DCD0BA7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246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2627-625C-45CF-B073-0DB02BCF0CAC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E402-D220-48F8-969A-930DCD0BA7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81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2627-625C-45CF-B073-0DB02BCF0CAC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E402-D220-48F8-969A-930DCD0BA7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664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2627-625C-45CF-B073-0DB02BCF0CAC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E402-D220-48F8-969A-930DCD0BA7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082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2627-625C-45CF-B073-0DB02BCF0CAC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E402-D220-48F8-969A-930DCD0BA7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554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2627-625C-45CF-B073-0DB02BCF0CAC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E402-D220-48F8-969A-930DCD0BA7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490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2627-625C-45CF-B073-0DB02BCF0CAC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E402-D220-48F8-969A-930DCD0BA7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790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2627-625C-45CF-B073-0DB02BCF0CAC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E402-D220-48F8-969A-930DCD0BA7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19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2627-625C-45CF-B073-0DB02BCF0CAC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5E402-D220-48F8-969A-930DCD0BA7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539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82627-625C-45CF-B073-0DB02BCF0CAC}" type="datetimeFigureOut">
              <a:rPr lang="zh-CN" altLang="en-US" smtClean="0"/>
              <a:t>2019/9/28 Saturday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5E402-D220-48F8-969A-930DCD0BA77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641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5003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全屏显示(16:9)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Company>Win10NeT.COM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XiaZaiMa.COM</dc:creator>
  <cp:lastModifiedBy>XiaZaiMa.COM</cp:lastModifiedBy>
  <cp:revision>3</cp:revision>
  <dcterms:created xsi:type="dcterms:W3CDTF">2019-09-28T08:14:04Z</dcterms:created>
  <dcterms:modified xsi:type="dcterms:W3CDTF">2019-09-28T08:30:46Z</dcterms:modified>
</cp:coreProperties>
</file>